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51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758F-F280-4F85-8E66-28CE19BB9ACC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E321E-BD48-47C7-8BFE-CD04C9B70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313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758F-F280-4F85-8E66-28CE19BB9ACC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E321E-BD48-47C7-8BFE-CD04C9B70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195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758F-F280-4F85-8E66-28CE19BB9ACC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E321E-BD48-47C7-8BFE-CD04C9B70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333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758F-F280-4F85-8E66-28CE19BB9ACC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E321E-BD48-47C7-8BFE-CD04C9B70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317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758F-F280-4F85-8E66-28CE19BB9ACC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E321E-BD48-47C7-8BFE-CD04C9B70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022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758F-F280-4F85-8E66-28CE19BB9ACC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E321E-BD48-47C7-8BFE-CD04C9B70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424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758F-F280-4F85-8E66-28CE19BB9ACC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E321E-BD48-47C7-8BFE-CD04C9B70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272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758F-F280-4F85-8E66-28CE19BB9ACC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E321E-BD48-47C7-8BFE-CD04C9B70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135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758F-F280-4F85-8E66-28CE19BB9ACC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E321E-BD48-47C7-8BFE-CD04C9B70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109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758F-F280-4F85-8E66-28CE19BB9ACC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E321E-BD48-47C7-8BFE-CD04C9B70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978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758F-F280-4F85-8E66-28CE19BB9ACC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E321E-BD48-47C7-8BFE-CD04C9B70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3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3758F-F280-4F85-8E66-28CE19BB9ACC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E321E-BD48-47C7-8BFE-CD04C9B70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495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Photo Album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by Keri Beth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151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" y="0"/>
            <a:ext cx="90995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026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88"/>
            <a:ext cx="9144000" cy="68024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7303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9144000" cy="6850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64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0"/>
            <a:ext cx="91043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9368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2203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8" y="0"/>
            <a:ext cx="90900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8554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0"/>
            <a:ext cx="91043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8137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9144000" cy="6838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82354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13"/>
            <a:ext cx="9144000" cy="6835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6054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9144000" cy="6838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4014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5288"/>
            <a:ext cx="9144000" cy="3527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83323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3"/>
            <a:ext cx="9144000" cy="6846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14496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9129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32417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32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50167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" y="0"/>
            <a:ext cx="9109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37178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8"/>
            <a:ext cx="9144000" cy="68278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09918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8"/>
            <a:ext cx="9144000" cy="68278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07133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46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95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46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53908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9129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67802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46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7267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25"/>
            <a:ext cx="9144000" cy="6661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50674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28175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" y="0"/>
            <a:ext cx="90789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78746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3" y="0"/>
            <a:ext cx="90836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98027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3"/>
            <a:ext cx="9144000" cy="6846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7229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9144000" cy="6805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89623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3"/>
            <a:ext cx="9144000" cy="6846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81540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" y="0"/>
            <a:ext cx="9109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93006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"/>
            <a:ext cx="9144000" cy="68437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68567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9144000" cy="6854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72108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88"/>
            <a:ext cx="9144000" cy="68024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4300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8"/>
            <a:ext cx="9144000" cy="6816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75756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9144000" cy="6850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7274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" y="0"/>
            <a:ext cx="90789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15183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3"/>
            <a:ext cx="9144000" cy="6846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36011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5"/>
            <a:ext cx="9144000" cy="6761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37991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9129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25058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9144000" cy="6850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94075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0"/>
            <a:ext cx="91043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05197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" y="0"/>
            <a:ext cx="9055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18134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17982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9635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5"/>
            <a:ext cx="9144000" cy="6799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59255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8"/>
            <a:ext cx="9144000" cy="6816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10803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9129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85635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9144000" cy="6854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88762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0"/>
            <a:ext cx="90408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66402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9129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54053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88"/>
            <a:ext cx="9144000" cy="68024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96786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4206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91233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4491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0574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3" y="0"/>
            <a:ext cx="90836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0152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8"/>
            <a:ext cx="9144000" cy="68278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34277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</Words>
  <Application>Microsoft Office PowerPoint</Application>
  <PresentationFormat>On-screen Show (4:3)</PresentationFormat>
  <Paragraphs>2</Paragraphs>
  <Slides>56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Photo 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Keri Beth</dc:creator>
  <cp:lastModifiedBy>Keri Beth</cp:lastModifiedBy>
  <cp:revision>1</cp:revision>
  <dcterms:created xsi:type="dcterms:W3CDTF">2014-01-27T00:54:52Z</dcterms:created>
  <dcterms:modified xsi:type="dcterms:W3CDTF">2014-01-27T00:59:00Z</dcterms:modified>
</cp:coreProperties>
</file>