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8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8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6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4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7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3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9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0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84E59-4CE8-46B5-98DB-0E0E69B7208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0B7AF-922F-40E2-8FDE-57CC71180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4340544" cy="1074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30666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hardee" panose="00000400000000000000" pitchFamily="2" charset="0"/>
              </a:rPr>
              <a:t>Middle Level Achievement Program</a:t>
            </a:r>
            <a:endParaRPr lang="en-US" sz="3600" b="1" dirty="0">
              <a:latin typeface="Shardee" panose="000004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86787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mienne" panose="04000508060000020003" pitchFamily="82" charset="0"/>
              </a:rPr>
              <a:t>HIGH 5 Leadership</a:t>
            </a:r>
            <a:endParaRPr lang="en-US" sz="6000" b="1" dirty="0">
              <a:latin typeface="Amienne" panose="04000508060000020003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5549205"/>
            <a:ext cx="617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Baveuse" panose="02000700000000000000" pitchFamily="2" charset="0"/>
              </a:rPr>
              <a:t>State Projects:</a:t>
            </a:r>
          </a:p>
          <a:p>
            <a:pPr algn="ctr"/>
            <a:r>
              <a:rPr lang="en-US" sz="2700" dirty="0" smtClean="0">
                <a:latin typeface="Baveuse" panose="02000700000000000000" pitchFamily="2" charset="0"/>
              </a:rPr>
              <a:t>You’re Hired, Now What?</a:t>
            </a:r>
          </a:p>
          <a:p>
            <a:pPr algn="ctr"/>
            <a:r>
              <a:rPr lang="en-US" sz="2700" dirty="0" smtClean="0">
                <a:latin typeface="Baveuse" panose="02000700000000000000" pitchFamily="2" charset="0"/>
              </a:rPr>
              <a:t>Can You Hear Me Now?</a:t>
            </a:r>
            <a:endParaRPr lang="en-US" sz="2700" dirty="0">
              <a:latin typeface="Baveuse" panose="020007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548" y="2507438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iondi" panose="02000505030000020004" pitchFamily="2" charset="0"/>
              </a:rPr>
              <a:t>Region &amp; State Competitions</a:t>
            </a:r>
            <a:endParaRPr lang="en-US" sz="4000" b="1" dirty="0">
              <a:latin typeface="Biondi" panose="02000505030000020004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2900" y="-4916"/>
            <a:ext cx="4991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Complete in Him" panose="02000500000000000000" pitchFamily="2" charset="0"/>
              </a:rPr>
              <a:t>School and Community Service</a:t>
            </a:r>
            <a:endParaRPr lang="en-US" sz="4000" b="1" dirty="0">
              <a:latin typeface="Complete in Him" panose="020005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7507933" y="155986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Ultra Bold" panose="020B0A02020104020203" pitchFamily="34" charset="0"/>
              </a:rPr>
              <a:t>Fundraising</a:t>
            </a:r>
            <a:endParaRPr lang="en-US" sz="2400" dirty="0">
              <a:latin typeface="Gill Sans Ultra Bold" panose="020B0A020201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09601"/>
            <a:ext cx="19304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73099" y="1905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tholicSchoolGirls Intl BB" panose="02000506000000020003" pitchFamily="2" charset="0"/>
                <a:ea typeface="CatholicSchoolGirls Intl BB" panose="02000506000000020003" pitchFamily="2" charset="0"/>
              </a:rPr>
              <a:t>Chapter Meetings</a:t>
            </a:r>
            <a:endParaRPr lang="en-US" sz="3200" dirty="0"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124634" y="2004448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Old English Text MT" panose="03040902040508030806" pitchFamily="66" charset="0"/>
              </a:rPr>
              <a:t>Officer Team</a:t>
            </a:r>
            <a:endParaRPr lang="en-US" sz="3600" dirty="0">
              <a:latin typeface="Old English Text MT" panose="03040902040508030806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099" y="905470"/>
            <a:ext cx="3517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600" dirty="0" smtClean="0">
                <a:latin typeface="Carbon Block" panose="00000400000000000000" pitchFamily="2" charset="0"/>
              </a:rPr>
              <a:t>LEADERSHIP</a:t>
            </a:r>
            <a:endParaRPr lang="en-US" sz="5400" spc="600" dirty="0">
              <a:latin typeface="Carbon Block" panose="000004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099" y="2540169"/>
            <a:ext cx="1536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 Extra Bold" panose="02060903040505020403" pitchFamily="18" charset="0"/>
              </a:rPr>
              <a:t>Chapter</a:t>
            </a:r>
          </a:p>
          <a:p>
            <a:r>
              <a:rPr lang="en-US" sz="2000" dirty="0" smtClean="0">
                <a:latin typeface="Rockwell Extra Bold" panose="02060903040505020403" pitchFamily="18" charset="0"/>
              </a:rPr>
              <a:t>Point</a:t>
            </a:r>
          </a:p>
          <a:p>
            <a:r>
              <a:rPr lang="en-US" sz="2000" dirty="0" smtClean="0">
                <a:latin typeface="Rockwell Extra Bold" panose="02060903040505020403" pitchFamily="18" charset="0"/>
              </a:rPr>
              <a:t>System</a:t>
            </a:r>
            <a:endParaRPr lang="en-US" sz="2000" dirty="0">
              <a:latin typeface="Rockwell Extra Bold" panose="020609030405050204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8216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iondi" panose="02000505030000020004" pitchFamily="2" charset="0"/>
              </a:rPr>
              <a:t>Member Recruitment</a:t>
            </a:r>
            <a:endParaRPr lang="en-US" dirty="0">
              <a:latin typeface="Biondi" panose="02000505030000020004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5827693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ybil Green" panose="020005060300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Co-Curricular</a:t>
            </a:r>
          </a:p>
          <a:p>
            <a:r>
              <a:rPr lang="en-US" sz="2800" b="1" dirty="0" smtClean="0">
                <a:latin typeface="Sybil Green" panose="020005060300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Organization</a:t>
            </a:r>
            <a:endParaRPr lang="en-US" sz="2800" b="1" dirty="0">
              <a:latin typeface="Sybil Green" panose="020005060300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5935" y="3352800"/>
            <a:ext cx="34080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600" dirty="0" smtClean="0">
                <a:latin typeface="Planet Benson 2" panose="02000503000000020004" pitchFamily="2" charset="0"/>
              </a:rPr>
              <a:t>Social</a:t>
            </a:r>
          </a:p>
          <a:p>
            <a:pPr algn="r"/>
            <a:r>
              <a:rPr lang="en-US" sz="3200" spc="600" dirty="0" smtClean="0">
                <a:latin typeface="Planet Benson 2" panose="02000503000000020004" pitchFamily="2" charset="0"/>
              </a:rPr>
              <a:t>Activities</a:t>
            </a:r>
            <a:endParaRPr lang="en-US" sz="3200" spc="600" dirty="0">
              <a:latin typeface="Planet Benson 2" panose="02000503000000020004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4532" y="3787914"/>
            <a:ext cx="2357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5400" spc="600">
                <a:latin typeface="Carbon Block" panose="00000400000000000000" pitchFamily="2" charset="0"/>
              </a:defRPr>
            </a:lvl1pPr>
          </a:lstStyle>
          <a:p>
            <a:r>
              <a:rPr lang="en-US" sz="4000" spc="0" dirty="0">
                <a:latin typeface="Boopee" panose="02000506020000020003" pitchFamily="2" charset="0"/>
              </a:rPr>
              <a:t>EXPERIENCES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223510" y="434849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rush Script MT" panose="03060802040406070304" pitchFamily="66" charset="0"/>
              </a:rPr>
              <a:t>Learn</a:t>
            </a:r>
            <a:endParaRPr lang="en-US" sz="2800" dirty="0">
              <a:latin typeface="Brush Script MT" panose="030608020404060703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487269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ella Donna" panose="03000502030604030003" pitchFamily="66" charset="0"/>
              </a:rPr>
              <a:t>Connecting Chapter</a:t>
            </a:r>
          </a:p>
          <a:p>
            <a:r>
              <a:rPr lang="en-US" sz="3600" b="1" dirty="0" smtClean="0">
                <a:latin typeface="Bella Donna" panose="03000502030604030003" pitchFamily="66" charset="0"/>
              </a:rPr>
              <a:t>Activities</a:t>
            </a:r>
            <a:endParaRPr lang="en-US" sz="3600" b="1" dirty="0">
              <a:latin typeface="Bella Donna" panose="03000502030604030003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10300" y="639201"/>
            <a:ext cx="224790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4800" spc="600" dirty="0" smtClean="0">
                <a:latin typeface="Earwig Factory" panose="02000400000000000000" pitchFamily="2" charset="0"/>
              </a:rPr>
              <a:t>Drives</a:t>
            </a:r>
          </a:p>
          <a:p>
            <a:pPr algn="ctr">
              <a:lnSpc>
                <a:spcPts val="5000"/>
              </a:lnSpc>
            </a:pPr>
            <a:r>
              <a:rPr lang="en-US" sz="4800" spc="300" dirty="0" smtClean="0">
                <a:latin typeface="Earwig Factory" panose="02000400000000000000" pitchFamily="2" charset="0"/>
              </a:rPr>
              <a:t>Crafts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33800" y="4800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600" dirty="0" smtClean="0">
                <a:latin typeface="Broadway" panose="04040905080B02020502" pitchFamily="82" charset="0"/>
              </a:rPr>
              <a:t>CONFERENCES</a:t>
            </a:r>
            <a:endParaRPr lang="en-US" sz="4400" b="1" spc="600" dirty="0">
              <a:latin typeface="Broadway" panose="04040905080B02020502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400" y="2667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300" dirty="0" smtClean="0">
                <a:latin typeface="Juice ITC" panose="04040403040A02020202" pitchFamily="82" charset="0"/>
              </a:rPr>
              <a:t>Laughter</a:t>
            </a:r>
            <a:endParaRPr lang="en-US" sz="3200" spc="300" dirty="0">
              <a:latin typeface="Juice ITC" panose="04040403040A02020202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79069" y="4321314"/>
            <a:ext cx="3260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spc="300" dirty="0" smtClean="0">
                <a:latin typeface="Blackadder ITC" panose="04020505051007020D02" pitchFamily="82" charset="0"/>
              </a:rPr>
              <a:t>friendships</a:t>
            </a:r>
            <a:endParaRPr lang="en-US" sz="4000" spc="300" dirty="0">
              <a:latin typeface="Blackadder ITC" panose="04020505051007020D02" pitchFamily="8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5269" y="2057400"/>
            <a:ext cx="280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oper Black" panose="0208090404030B020404" pitchFamily="18" charset="0"/>
              </a:rPr>
              <a:t>GET  INVOLVED</a:t>
            </a:r>
            <a:endParaRPr lang="en-US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7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57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 Beth</dc:creator>
  <cp:lastModifiedBy>Keri Beth</cp:lastModifiedBy>
  <cp:revision>13</cp:revision>
  <dcterms:created xsi:type="dcterms:W3CDTF">2013-11-13T03:34:50Z</dcterms:created>
  <dcterms:modified xsi:type="dcterms:W3CDTF">2013-11-13T16:54:47Z</dcterms:modified>
</cp:coreProperties>
</file>